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5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522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95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926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2999387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“Try drawing, reading, playing chess or else”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可知，此处指尝试不同的事，看看哪个会起作用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有帮助。故填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works/helps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4558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true. In the daily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life, developing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habits helps make your brain stronger. Try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drawing, reading, playing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chess or else and see what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keep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strengthen your brain’s power.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83264" y="1929406"/>
            <a:ext cx="17588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works/helps</a:t>
            </a:r>
            <a:endParaRPr lang="zh-CN" altLang="en-US" sz="24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292912"/>
            <a:ext cx="11485848" cy="1198880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本句时态为一般现在时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主语是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what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看作单数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谓语动词用第三人称单数形式。</a:t>
            </a:r>
            <a:endParaRPr lang="zh-CN" altLang="en-US" dirty="0"/>
          </a:p>
        </p:txBody>
      </p:sp>
      <p:pic>
        <p:nvPicPr>
          <p:cNvPr id="6" name="易错警示.eps" descr="id:21474871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68643" y="4411270"/>
            <a:ext cx="1241425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736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围绕如今人们很容易分心这个问题展开讨论。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8635" y="1340768"/>
            <a:ext cx="11153142" cy="1226402"/>
          </a:xfrm>
          <a:prstGeom prst="rect">
            <a:avLst/>
          </a:prstGeom>
        </p:spPr>
      </p:pic>
      <p:pic>
        <p:nvPicPr>
          <p:cNvPr id="4" name="语篇导航-DA.eps" descr="id:21474863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7736" y="2790867"/>
            <a:ext cx="1917070" cy="468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3680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在空格中填入适当的单词，使对话完整正确。一空一词（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含缩写词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Taylor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Dr.Taylor, 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Nick from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Nowadays people are easily distracted. How come?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“the monkey mind”. You feel it hard to stay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focused, 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monkey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thought to thought.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74594" y="764704"/>
            <a:ext cx="3841225" cy="52146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911862" y="3644771"/>
            <a:ext cx="12971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jumping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65313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“like a monkey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thought to thought”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可知，此处指就像一只猴子，在想法之间跳跃。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跳跃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monkey”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，因此后接现在分词短语作定语。故填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241682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“Nowadays people are easily distracted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“Many people 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mad with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having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thoughts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可知，很多人因为有这么多想法而生自己的气。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oneself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对某人自己生气</a:t>
            </a:r>
            <a:r>
              <a:rPr lang="en-US" altLang="zh-CN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作主语，此处需用反身代词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51989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Yeah. Many people get mad with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having so many thoughts.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04943" y="1944321"/>
            <a:ext cx="16033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themselves</a:t>
            </a:r>
            <a:endParaRPr lang="zh-CN" altLang="en-US" dirty="0"/>
          </a:p>
        </p:txBody>
      </p:sp>
      <p:pic>
        <p:nvPicPr>
          <p:cNvPr id="8" name="箭头右.eps" descr="id:214748709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622598" y="3570982"/>
            <a:ext cx="574675" cy="452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/>
          <p:nvPr/>
        </p:nvSpPr>
        <p:spPr bwMode="auto">
          <a:xfrm>
            <a:off x="364383" y="453100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“make friends with your monkey mind”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可知，此处指接受它，祈使句开头用动词原形。故填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accept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2494" y="1240237"/>
            <a:ext cx="11484208" cy="1753235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feel like this because humans have around 6,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thoughts per day. So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and make friends with your monkey mind. What if your monkey mind isn’t a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Perhaps it can remind you to be curious and kind towards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mind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08397" y="1321090"/>
            <a:ext cx="23551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normal/common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418630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“because humans have around 6,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thoughts per day”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可知，这种感觉很常见。故填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normal/common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30152" y="1916755"/>
            <a:ext cx="10214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accept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2494" y="1250176"/>
            <a:ext cx="11484208" cy="1753235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feel like this because humans have around 6,000 thoughts per day. So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and make friends with your monkey mind. What if your monkey mind isn’t a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Perhaps it can remind you to be curious and kind towards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mind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14501" y="2420640"/>
            <a:ext cx="12899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problem</a:t>
            </a:r>
            <a:endParaRPr lang="zh-CN" altLang="en-US" dirty="0"/>
          </a:p>
        </p:txBody>
      </p:sp>
      <p:sp>
        <p:nvSpPr>
          <p:cNvPr id="10" name="内容占位符 1"/>
          <p:cNvSpPr txBox="1"/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“Nowadays people are easily distracted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“Perhaps it can remind you to be curious and kind towards your mind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可知，此处指如果你的猴子思维不是问题，空前有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，此处需用名词单数。故填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1"/>
          <p:cNvSpPr txBox="1"/>
          <p:nvPr/>
        </p:nvSpPr>
        <p:spPr bwMode="auto">
          <a:xfrm>
            <a:off x="364383" y="3356808"/>
            <a:ext cx="11485848" cy="646331"/>
          </a:xfrm>
          <a:prstGeom prst="rect">
            <a:avLst/>
          </a:prstGeom>
          <a:solidFill>
            <a:srgbClr val="E8F6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except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之外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但不包含后者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besides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包含后者。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78092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else”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可知，此处指除此之外。故填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58288"/>
            <a:ext cx="11485848" cy="645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Umm,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see.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 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else can we do to calm our brain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96905" y="2360559"/>
            <a:ext cx="12362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ea typeface="Times New Roman" panose="02020603050405020304" pitchFamily="18" charset="0"/>
              </a:rPr>
              <a:t> </a:t>
            </a:r>
            <a:r>
              <a:rPr lang="en-US" altLang="zh-CN" sz="2400" dirty="0">
                <a:ea typeface="Times New Roman" panose="02020603050405020304" pitchFamily="18" charset="0"/>
              </a:rPr>
              <a:t>Besides</a:t>
            </a:r>
            <a:endParaRPr lang="zh-CN" altLang="en-US" sz="2400" dirty="0"/>
          </a:p>
        </p:txBody>
      </p:sp>
      <p:pic>
        <p:nvPicPr>
          <p:cNvPr id="12" name="易错警示.eps" descr="id:214748709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3500377"/>
            <a:ext cx="1241425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05093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spcBef>
                <a:spcPct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thoughts and feelings change</a:t>
            </a:r>
            <a:r>
              <a:rPr lang="en-US" altLang="zh-CN" b="1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可知，此处指注意你的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此处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引导宾语从句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B0F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>
              <a:spcBef>
                <a:spcPct val="0"/>
              </a:spcBef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想法和感觉是如何变化的。故填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19383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“watching a flower, listening closely to the birds, smelling the air or taking deep breaths”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可知，此处指调动你的感官。故填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senses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294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monkey mind is getting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busy, give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 job to do. Use your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watching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flower, listening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closely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birds, smelling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air or taking deep breaths. Notice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thoughts and feelings change.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199980" y="1413126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senses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1486694" y="2462494"/>
            <a:ext cx="732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how</a:t>
            </a:r>
            <a:endParaRPr lang="zh-CN" altLang="en-US" sz="2400" dirty="0"/>
          </a:p>
        </p:txBody>
      </p:sp>
      <p:pic>
        <p:nvPicPr>
          <p:cNvPr id="10" name="箭头右.eps" descr="id:2147487106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3718942" y="4661336"/>
            <a:ext cx="506655" cy="4495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090842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“When our mind is calm, we can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our work again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可知，此处指可以重新开始工作。情态动词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begin/start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62321"/>
            <a:ext cx="11485848" cy="119888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say, try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focus our attention first. When our mind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calm, 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 again.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70420" y="2629174"/>
            <a:ext cx="902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begin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478918" y="262913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9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991023" y="2628759"/>
            <a:ext cx="885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/start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2924</Words>
  <Application>WPS 演示</Application>
  <PresentationFormat>自定义</PresentationFormat>
  <Paragraphs>76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462</cp:revision>
  <dcterms:created xsi:type="dcterms:W3CDTF">2020-11-06T05:24:00Z</dcterms:created>
  <dcterms:modified xsi:type="dcterms:W3CDTF">2025-09-17T03:35:47Z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